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7" r:id="rId5"/>
    <p:sldId id="268" r:id="rId6"/>
    <p:sldId id="266" r:id="rId7"/>
    <p:sldId id="269" r:id="rId8"/>
    <p:sldId id="265" r:id="rId9"/>
    <p:sldId id="270" r:id="rId10"/>
    <p:sldId id="261" r:id="rId11"/>
    <p:sldId id="271" r:id="rId12"/>
    <p:sldId id="260" r:id="rId13"/>
    <p:sldId id="272" r:id="rId14"/>
    <p:sldId id="259" r:id="rId15"/>
    <p:sldId id="273" r:id="rId16"/>
    <p:sldId id="263" r:id="rId17"/>
    <p:sldId id="274" r:id="rId18"/>
    <p:sldId id="262" r:id="rId19"/>
    <p:sldId id="275" r:id="rId20"/>
    <p:sldId id="26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7175351" cy="1793167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Word List: socio = companion, friend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448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friendly; </a:t>
            </a:r>
            <a:r>
              <a:rPr lang="en-US" sz="3600" dirty="0" smtClean="0">
                <a:solidFill>
                  <a:schemeClr val="tx1"/>
                </a:solidFill>
              </a:rPr>
              <a:t>a person who enjoys </a:t>
            </a:r>
            <a:r>
              <a:rPr lang="en-US" sz="3600" b="1" dirty="0" smtClean="0">
                <a:solidFill>
                  <a:srgbClr val="FF0000"/>
                </a:solidFill>
              </a:rPr>
              <a:t>companions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485925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social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friendly; </a:t>
            </a:r>
            <a:r>
              <a:rPr lang="en-US" sz="3600" dirty="0" smtClean="0">
                <a:solidFill>
                  <a:schemeClr val="tx1"/>
                </a:solidFill>
              </a:rPr>
              <a:t>a person who enjoys </a:t>
            </a:r>
            <a:r>
              <a:rPr lang="en-US" sz="3600" b="1" dirty="0" smtClean="0">
                <a:solidFill>
                  <a:srgbClr val="FF0000"/>
                </a:solidFill>
              </a:rPr>
              <a:t>companions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293089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to break ties with 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group;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to end a </a:t>
            </a:r>
            <a:r>
              <a:rPr lang="en-US" sz="3600" b="1" dirty="0" smtClean="0">
                <a:solidFill>
                  <a:srgbClr val="FF0000"/>
                </a:solidFill>
              </a:rPr>
              <a:t>friendship; </a:t>
            </a:r>
            <a:r>
              <a:rPr lang="en-US" sz="3600" dirty="0" smtClean="0">
                <a:solidFill>
                  <a:schemeClr val="tx1"/>
                </a:solidFill>
              </a:rPr>
              <a:t>to sever a relationship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796997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disassociate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to break ties with 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group;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to end a </a:t>
            </a:r>
            <a:r>
              <a:rPr lang="en-US" sz="3600" b="1" dirty="0" smtClean="0">
                <a:solidFill>
                  <a:srgbClr val="FF0000"/>
                </a:solidFill>
              </a:rPr>
              <a:t>friendship; </a:t>
            </a:r>
            <a:r>
              <a:rPr lang="en-US" sz="3600" dirty="0" smtClean="0">
                <a:solidFill>
                  <a:schemeClr val="tx1"/>
                </a:solidFill>
              </a:rPr>
              <a:t>to sever a relationship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896194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of people who have gathered based on similar goals or beliefs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732130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association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of people who have gathered based on similar goals or beliefs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70450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a diagram that represents each person’s </a:t>
            </a:r>
            <a:r>
              <a:rPr lang="en-US" sz="3600" b="1" dirty="0" smtClean="0">
                <a:solidFill>
                  <a:srgbClr val="FF0000"/>
                </a:solidFill>
              </a:rPr>
              <a:t>friends </a:t>
            </a:r>
            <a:r>
              <a:rPr lang="en-US" sz="3600" dirty="0" smtClean="0">
                <a:solidFill>
                  <a:schemeClr val="tx1"/>
                </a:solidFill>
              </a:rPr>
              <a:t>in a classroom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92579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9600" dirty="0" err="1" smtClean="0">
                <a:solidFill>
                  <a:schemeClr val="tx1"/>
                </a:solidFill>
              </a:rPr>
              <a:t>sociogram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a diagram that represents each person’s </a:t>
            </a:r>
            <a:r>
              <a:rPr lang="en-US" sz="3600" b="1" dirty="0" smtClean="0">
                <a:solidFill>
                  <a:srgbClr val="FF0000"/>
                </a:solidFill>
              </a:rPr>
              <a:t>friends </a:t>
            </a:r>
            <a:r>
              <a:rPr lang="en-US" sz="3600" dirty="0" smtClean="0">
                <a:solidFill>
                  <a:schemeClr val="tx1"/>
                </a:solidFill>
              </a:rPr>
              <a:t>in a classroom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17449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a person who is important or of high rank within a specific, usually fashionable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372928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socialite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a person who is important or of high rank within a specific, usually fashionable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567103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a fellow worker or </a:t>
            </a:r>
            <a:r>
              <a:rPr lang="en-US" sz="3600" b="1" dirty="0" smtClean="0">
                <a:solidFill>
                  <a:srgbClr val="FF0000"/>
                </a:solidFill>
              </a:rPr>
              <a:t>friend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(usually related to an office) people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306830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the study of how </a:t>
            </a:r>
            <a:r>
              <a:rPr lang="en-US" sz="3600" b="1" dirty="0" smtClean="0">
                <a:solidFill>
                  <a:srgbClr val="FF0000"/>
                </a:solidFill>
              </a:rPr>
              <a:t>people </a:t>
            </a:r>
            <a:r>
              <a:rPr lang="en-US" sz="3600" dirty="0" smtClean="0">
                <a:solidFill>
                  <a:schemeClr val="tx1"/>
                </a:solidFill>
              </a:rPr>
              <a:t>get along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051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sociology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the study of how </a:t>
            </a:r>
            <a:r>
              <a:rPr lang="en-US" sz="3600" b="1" dirty="0" smtClean="0">
                <a:solidFill>
                  <a:srgbClr val="FF0000"/>
                </a:solidFill>
              </a:rPr>
              <a:t>people </a:t>
            </a:r>
            <a:r>
              <a:rPr lang="en-US" sz="3600" dirty="0" smtClean="0">
                <a:solidFill>
                  <a:schemeClr val="tx1"/>
                </a:solidFill>
              </a:rPr>
              <a:t>get along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74991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associate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a fellow worker or </a:t>
            </a:r>
            <a:r>
              <a:rPr lang="en-US" sz="3600" b="1" dirty="0" smtClean="0">
                <a:solidFill>
                  <a:srgbClr val="FF0000"/>
                </a:solidFill>
              </a:rPr>
              <a:t>friend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(usually related to an office) people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450442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against the basic rules of a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  <a:r>
              <a:rPr lang="en-US" sz="3600" dirty="0" smtClean="0">
                <a:solidFill>
                  <a:srgbClr val="FF0000"/>
                </a:solidFill>
              </a:rPr>
              <a:t>; </a:t>
            </a:r>
            <a:r>
              <a:rPr lang="en-US" sz="3600" dirty="0" smtClean="0">
                <a:solidFill>
                  <a:schemeClr val="tx1"/>
                </a:solidFill>
              </a:rPr>
              <a:t>harmful to the people in a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506643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antisocial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against the basic rules of a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  <a:r>
              <a:rPr lang="en-US" sz="3600" dirty="0" smtClean="0">
                <a:solidFill>
                  <a:srgbClr val="FF0000"/>
                </a:solidFill>
              </a:rPr>
              <a:t>; </a:t>
            </a:r>
            <a:r>
              <a:rPr lang="en-US" sz="3600" dirty="0" smtClean="0">
                <a:solidFill>
                  <a:schemeClr val="tx1"/>
                </a:solidFill>
              </a:rPr>
              <a:t>harmful to the people in a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4221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not social; having or showing a dislike for others in a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889335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unsocial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not social; having or showing a dislike for others in a </a:t>
            </a:r>
            <a:r>
              <a:rPr lang="en-US" sz="3600" b="1" dirty="0" smtClean="0">
                <a:solidFill>
                  <a:srgbClr val="FF0000"/>
                </a:solidFill>
              </a:rPr>
              <a:t>group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0390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a person who suffers from an antisocial mental disorder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08241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sociopath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3600" dirty="0" smtClean="0">
                <a:solidFill>
                  <a:schemeClr val="tx1"/>
                </a:solidFill>
              </a:rPr>
              <a:t>a person who suffers from an antisocial mental disorder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14714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256</Words>
  <Application>Microsoft Office PowerPoint</Application>
  <PresentationFormat>On-screen Show (4:3)</PresentationFormat>
  <Paragraphs>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Slipstream</vt:lpstr>
      <vt:lpstr>Word List: socio = companion, friend</vt:lpstr>
      <vt:lpstr>PowerPoint Presentation</vt:lpstr>
      <vt:lpstr>associate</vt:lpstr>
      <vt:lpstr>PowerPoint Presentation</vt:lpstr>
      <vt:lpstr>antisocial</vt:lpstr>
      <vt:lpstr>PowerPoint Presentation</vt:lpstr>
      <vt:lpstr>unsocial</vt:lpstr>
      <vt:lpstr>PowerPoint Presentation</vt:lpstr>
      <vt:lpstr>sociopath</vt:lpstr>
      <vt:lpstr>PowerPoint Presentation</vt:lpstr>
      <vt:lpstr>social</vt:lpstr>
      <vt:lpstr>PowerPoint Presentation</vt:lpstr>
      <vt:lpstr>disassociate</vt:lpstr>
      <vt:lpstr>PowerPoint Presentation</vt:lpstr>
      <vt:lpstr>association</vt:lpstr>
      <vt:lpstr>PowerPoint Presentation</vt:lpstr>
      <vt:lpstr>sociogram</vt:lpstr>
      <vt:lpstr>PowerPoint Presentation</vt:lpstr>
      <vt:lpstr>socialite</vt:lpstr>
      <vt:lpstr>PowerPoint Presentation</vt:lpstr>
      <vt:lpstr>sociology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socio = companion, friend</dc:title>
  <dc:creator>Brigitta Post</dc:creator>
  <cp:lastModifiedBy>Brigitta Post</cp:lastModifiedBy>
  <cp:revision>14</cp:revision>
  <dcterms:created xsi:type="dcterms:W3CDTF">2015-05-24T03:16:58Z</dcterms:created>
  <dcterms:modified xsi:type="dcterms:W3CDTF">2019-11-25T02:26:51Z</dcterms:modified>
</cp:coreProperties>
</file>